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0EC598B-2C2E-46DE-ADF3-7CD58ACEBA7C}" type="datetimeFigureOut">
              <a:rPr lang="en-CA" smtClean="0"/>
              <a:t>16/11/2012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F01338-D306-4A76-A9AC-1FD2E1CC801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Compare-Contrast Essay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Which short story is more dystopian?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03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Compare-Contrast Essay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2 of the 3 short stories we’ve read in the dystopia unit so far:</a:t>
            </a:r>
          </a:p>
          <a:p>
            <a:pPr marL="6858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“The Sniper” by Liam O’Flaherty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“The Lottery” by Shirley Jackson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“Harrison Bergeron” by Kurt Vonnegut Jr.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383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Compare-Contrast Essay 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Your task is to decide which of the two more accurately displays a dystopian world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Your essay should make reference to 3 dystopia elements, a different one in each paragraph</a:t>
            </a:r>
          </a:p>
          <a:p>
            <a:pPr marL="6858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Refer to your “Dystopia: Characteristics and Definitions” handout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7368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Format of the Essay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5 Paragraphs: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Introduction – includes texts to be examined, thesis statement, and essay plan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Body #1 – 1 comparison or concession between the two texts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Body #2 – 1 contrast between the two texts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Body #3 – 1 different contrast between the two texts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Conclusion – wrap up your essay by re-stating your thesis and comparisons/contrasts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314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to keep in mind: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Don’t loose sight of your thesis! This should be woven throughout your essay in a point/proof/explain method, similar to previous essays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Remember to use examples from the texts to support your claims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Use MLA format correctly in page setup, quotations, citations, and Works Cited page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61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Essay Outline – due Thursday, November </a:t>
            </a:r>
            <a:r>
              <a:rPr lang="en-US" dirty="0" smtClean="0"/>
              <a:t>22</a:t>
            </a:r>
            <a:r>
              <a:rPr lang="en-US" dirty="0" smtClean="0"/>
              <a:t>, </a:t>
            </a:r>
            <a:r>
              <a:rPr lang="en-US" dirty="0" smtClean="0"/>
              <a:t>at the end of class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Peer Edit – Rough Copy due Friday, November </a:t>
            </a:r>
            <a:r>
              <a:rPr lang="en-US" dirty="0" smtClean="0"/>
              <a:t>30</a:t>
            </a:r>
            <a:endParaRPr lang="en-US" dirty="0" smtClean="0"/>
          </a:p>
          <a:p>
            <a:pPr marL="68580" indent="0">
              <a:buNone/>
            </a:pPr>
            <a:endParaRPr lang="en-CA" dirty="0"/>
          </a:p>
          <a:p>
            <a:r>
              <a:rPr lang="en-US" dirty="0" smtClean="0"/>
              <a:t>Good copy – due Thursday</a:t>
            </a:r>
            <a:r>
              <a:rPr lang="en-US" smtClean="0"/>
              <a:t>, </a:t>
            </a:r>
            <a:r>
              <a:rPr lang="en-US" smtClean="0"/>
              <a:t>December 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976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Reminders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Refer </a:t>
            </a:r>
            <a:r>
              <a:rPr lang="en-US" dirty="0"/>
              <a:t>to your essay handout for rubric and additional </a:t>
            </a:r>
            <a:r>
              <a:rPr lang="en-US" dirty="0" smtClean="0"/>
              <a:t>information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Your teacher is always here for you! Seek extra help WELL BEFORE all deadlines if you need </a:t>
            </a:r>
            <a:r>
              <a:rPr lang="en-US" dirty="0" smtClean="0"/>
              <a:t>it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This presentation will be posted on the course website for your reference (lmauer.wikispaces.com)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752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111</TotalTime>
  <Words>300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The Compare-Contrast Essay</vt:lpstr>
      <vt:lpstr>The Compare-Contrast Essay</vt:lpstr>
      <vt:lpstr>The Compare-Contrast Essay Continued…</vt:lpstr>
      <vt:lpstr>Format of the Essay</vt:lpstr>
      <vt:lpstr>Things to keep in mind:</vt:lpstr>
      <vt:lpstr>Process</vt:lpstr>
      <vt:lpstr>Final Reminders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Compare-Contrast Essay</dc:title>
  <dc:creator>Leah</dc:creator>
  <cp:lastModifiedBy>Leah</cp:lastModifiedBy>
  <cp:revision>6</cp:revision>
  <dcterms:created xsi:type="dcterms:W3CDTF">2012-11-11T23:32:06Z</dcterms:created>
  <dcterms:modified xsi:type="dcterms:W3CDTF">2012-11-16T20:16:45Z</dcterms:modified>
</cp:coreProperties>
</file>